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5"/>
  </p:notesMasterIdLst>
  <p:sldIdLst>
    <p:sldId id="272" r:id="rId4"/>
    <p:sldId id="297" r:id="rId5"/>
    <p:sldId id="316" r:id="rId6"/>
    <p:sldId id="335" r:id="rId7"/>
    <p:sldId id="394" r:id="rId8"/>
    <p:sldId id="350" r:id="rId9"/>
    <p:sldId id="383" r:id="rId10"/>
    <p:sldId id="351" r:id="rId11"/>
    <p:sldId id="354" r:id="rId12"/>
    <p:sldId id="391" r:id="rId13"/>
    <p:sldId id="392" r:id="rId14"/>
    <p:sldId id="393" r:id="rId15"/>
    <p:sldId id="384" r:id="rId16"/>
    <p:sldId id="352" r:id="rId17"/>
    <p:sldId id="385" r:id="rId18"/>
    <p:sldId id="386" r:id="rId19"/>
    <p:sldId id="387" r:id="rId20"/>
    <p:sldId id="388" r:id="rId21"/>
    <p:sldId id="389" r:id="rId22"/>
    <p:sldId id="390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475F-3C00-41B3-B270-C377B555FD6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3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2019/1/3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2019/1/3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2019/1/3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-FqRBoyTgw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第十九週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49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2019.01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如何上傳資料至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方法二：將雲端硬碟的資料串接到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的記憶體只有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12G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，若將記憶體耗盡會中斷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381" t="21914" r="54932" b="59472"/>
          <a:stretch/>
        </p:blipFill>
        <p:spPr>
          <a:xfrm>
            <a:off x="1313530" y="2908961"/>
            <a:ext cx="7764123" cy="19980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41283" y="4488555"/>
            <a:ext cx="2640594" cy="30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410848" y="4470986"/>
            <a:ext cx="3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串接成功時會出現的資訊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如何上傳資料至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按刷新後，雲端硬碟的資料會出現在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My Drive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資料夾底下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297" t="9505" r="50544" b="58944"/>
          <a:stretch/>
        </p:blipFill>
        <p:spPr>
          <a:xfrm>
            <a:off x="1282876" y="2392914"/>
            <a:ext cx="9661937" cy="38268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82876" y="5249047"/>
            <a:ext cx="2640594" cy="970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如何從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0079" y="1845733"/>
            <a:ext cx="10900121" cy="4495799"/>
          </a:xfrm>
        </p:spPr>
        <p:txBody>
          <a:bodyPr>
            <a:normAutofit/>
          </a:bodyPr>
          <a:lstStyle/>
          <a:p>
            <a:pPr marL="202320" lvl="1" indent="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None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方法一：於文件欄位右鍵下載     方法二：輸入下列程式碼來下載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74" t="9372" r="75643" b="37954"/>
          <a:stretch/>
        </p:blipFill>
        <p:spPr>
          <a:xfrm>
            <a:off x="1475716" y="2305572"/>
            <a:ext cx="3892989" cy="39417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11676" y="5031764"/>
            <a:ext cx="1279255" cy="373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-74" t="13730" r="68737" b="67393"/>
          <a:stretch/>
        </p:blipFill>
        <p:spPr>
          <a:xfrm>
            <a:off x="6126480" y="2752253"/>
            <a:ext cx="5129702" cy="26526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184226" y="4206390"/>
            <a:ext cx="2512035" cy="52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1982362" y="3022600"/>
            <a:ext cx="8365749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Google Cloud Platform VM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80" y="0"/>
            <a:ext cx="2868138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8" t="9505" b="41386"/>
          <a:stretch/>
        </p:blipFill>
        <p:spPr>
          <a:xfrm>
            <a:off x="1097279" y="1702052"/>
            <a:ext cx="10047537" cy="43728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47195" y="2316513"/>
            <a:ext cx="2512035" cy="363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32094" y="811654"/>
            <a:ext cx="629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快速建立深度學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環境，以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9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97279" y="0"/>
            <a:ext cx="2877191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930" t="23630" r="35396" b="4158"/>
          <a:stretch/>
        </p:blipFill>
        <p:spPr>
          <a:xfrm>
            <a:off x="1097279" y="724276"/>
            <a:ext cx="8571822" cy="555543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18452" y="1767789"/>
            <a:ext cx="1428035" cy="30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6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899550" lvl="2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80" y="0"/>
            <a:ext cx="2895298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178" t="26402" r="42228" b="22904"/>
          <a:stretch/>
        </p:blipFill>
        <p:spPr>
          <a:xfrm>
            <a:off x="1218595" y="1095468"/>
            <a:ext cx="5547965" cy="517092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66559" y="1179405"/>
            <a:ext cx="50029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左表所列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該環境預安裝的套件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僅包含 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</a:p>
          <a:p>
            <a:pPr marL="457200" indent="-457200">
              <a:buAutoNum type="arabicPeriod"/>
            </a:pP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(GPU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不包含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等套件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必須自行安裝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Anacoda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or pip)</a:t>
            </a:r>
          </a:p>
          <a:p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★作業系統為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 ！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！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自訂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數目、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大小，區域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899550" lvl="2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9" y="0"/>
            <a:ext cx="2850031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-891" t="9902" r="50100" b="21584"/>
          <a:stretch/>
        </p:blipFill>
        <p:spPr>
          <a:xfrm>
            <a:off x="1097279" y="1500604"/>
            <a:ext cx="6192571" cy="469874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441949" y="1656784"/>
            <a:ext cx="3713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Zone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建議選擇 </a:t>
            </a:r>
            <a:r>
              <a:rPr lang="en-US" altLang="zh-TW" sz="2000" b="1" u="sng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asia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-east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(Google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位於台灣的據點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可選型號按上市日期排序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K80(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)-P100-V100-T4(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u="sng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提供的是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K80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66276" y="3013629"/>
            <a:ext cx="2512035" cy="363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266275" y="3911975"/>
            <a:ext cx="2590501" cy="607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305507" y="3565892"/>
            <a:ext cx="2512035" cy="20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4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防火牆設定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899550" lvl="2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9" y="0"/>
            <a:ext cx="2850031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669" t="44217" r="58639" b="12475"/>
          <a:stretch/>
        </p:blipFill>
        <p:spPr>
          <a:xfrm>
            <a:off x="1097279" y="1779143"/>
            <a:ext cx="7755163" cy="44949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92611" y="3790066"/>
            <a:ext cx="2780625" cy="1397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139065" y="2027976"/>
            <a:ext cx="3150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三個選項都必須勾選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設定完畢後，按部署鍵，即完成環境的建置。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156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899550" lvl="2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80" y="0"/>
            <a:ext cx="279571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13577" y="3934922"/>
            <a:ext cx="2717251" cy="9267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522219" y="2537352"/>
            <a:ext cx="2364165" cy="386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6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Google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 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Colab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Google Cloud Platform VM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1148493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輸入密碼後，進入此畫面，就完成設定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80044" cy="4495799"/>
          </a:xfrm>
        </p:spPr>
        <p:txBody>
          <a:bodyPr>
            <a:normAutofit/>
          </a:bodyPr>
          <a:lstStyle/>
          <a:p>
            <a:pPr marL="899550" lvl="2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80" y="0"/>
            <a:ext cx="285908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VM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-520" t="9505" r="421" b="43894"/>
          <a:stretch/>
        </p:blipFill>
        <p:spPr>
          <a:xfrm>
            <a:off x="903838" y="2018925"/>
            <a:ext cx="10221362" cy="267666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83810" y="46955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設定過程可參考：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https://www.youtube.com/watch?v=W-FqRBoyTgw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23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4" y="2724149"/>
            <a:ext cx="512762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Google 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Colab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9" y="0"/>
            <a:ext cx="213480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97279" y="1777603"/>
            <a:ext cx="10337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內部開發用環境，後來免費開放給全世界使用。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自家產品，例如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sheet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BigQuery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常用套件，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Pandas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等已內建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均已內建在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 startAt="4"/>
            </a:pPr>
            <a:r>
              <a:rPr lang="zh-TW" altLang="en-US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目前仍未支援 </a:t>
            </a:r>
            <a:r>
              <a:rPr lang="en-US" altLang="zh-TW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來源：</a:t>
            </a:r>
            <a:r>
              <a:rPr lang="en-US" altLang="zh-TW" sz="2400" u="sng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FAQ)</a:t>
            </a:r>
            <a:r>
              <a:rPr lang="en-US" altLang="zh-TW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u="sng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10917" t="16501" r="12970" b="73202"/>
          <a:stretch/>
        </p:blipFill>
        <p:spPr>
          <a:xfrm>
            <a:off x="1486578" y="4760480"/>
            <a:ext cx="9287046" cy="15810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892175" y="5663984"/>
            <a:ext cx="1602463" cy="46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307941" y="5302515"/>
            <a:ext cx="4935647" cy="465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9" y="0"/>
            <a:ext cx="213480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50" t="9210" r="82358" b="55689"/>
          <a:stretch/>
        </p:blipFill>
        <p:spPr>
          <a:xfrm>
            <a:off x="1196867" y="2307012"/>
            <a:ext cx="3574309" cy="40345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7599" t="39434" r="65767" b="25979"/>
          <a:stretch/>
        </p:blipFill>
        <p:spPr>
          <a:xfrm>
            <a:off x="5984040" y="2318474"/>
            <a:ext cx="3446352" cy="40309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96000" y="3853291"/>
            <a:ext cx="3334392" cy="480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97279" y="1777603"/>
            <a:ext cx="801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於雲端硬碟的新增按鈕，選擇更多，選擇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Colaboratory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，便可開始使用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27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如何使用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97280" y="1845734"/>
            <a:ext cx="10219552" cy="4482638"/>
          </a:xfrm>
        </p:spPr>
        <p:txBody>
          <a:bodyPr/>
          <a:lstStyle/>
          <a:p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的介面類似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75" t="9372" r="1757" b="49176"/>
          <a:stretch/>
        </p:blipFill>
        <p:spPr>
          <a:xfrm>
            <a:off x="1157684" y="2774300"/>
            <a:ext cx="10098743" cy="26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重要功能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22218" y="1845733"/>
            <a:ext cx="993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22218" y="1854786"/>
            <a:ext cx="99334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安裝套件                                                        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clone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專案的原始碼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4951" t="23234" r="49059" b="71485"/>
          <a:stretch/>
        </p:blipFill>
        <p:spPr>
          <a:xfrm>
            <a:off x="1155889" y="4763186"/>
            <a:ext cx="6868034" cy="7849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3343" t="24291" r="54405" b="60924"/>
          <a:stretch/>
        </p:blipFill>
        <p:spPr>
          <a:xfrm>
            <a:off x="1222217" y="2269885"/>
            <a:ext cx="7538743" cy="14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重要功能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202320" lvl="1" indent="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None/>
            </a:pPr>
            <a:r>
              <a:rPr lang="en-US" altLang="zh-TW" sz="24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最大的特色在於免費提供</a:t>
            </a: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TPU</a:t>
            </a:r>
            <a:r>
              <a:rPr lang="zh-TW" altLang="en-US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的計算能力，使用方法為：</a:t>
            </a:r>
            <a:endParaRPr lang="en-US" altLang="zh-TW" sz="24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4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6196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-148" t="9373" r="65396" b="27657"/>
          <a:stretch/>
        </p:blipFill>
        <p:spPr>
          <a:xfrm>
            <a:off x="1097279" y="2245260"/>
            <a:ext cx="4237022" cy="4001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12476" y="5175097"/>
            <a:ext cx="1925370" cy="480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6312" t="34324" r="36287" b="26733"/>
          <a:stretch/>
        </p:blipFill>
        <p:spPr>
          <a:xfrm>
            <a:off x="5866645" y="2245260"/>
            <a:ext cx="3856777" cy="40016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43047" y="4934756"/>
            <a:ext cx="686553" cy="1230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如何上傳資料至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方法一：由本地端上傳至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斷線後，上傳的資料會被刪除。不適合大的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279" y="0"/>
            <a:ext cx="21257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22218" y="1845733"/>
            <a:ext cx="993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-595" t="16765" r="28046" b="32806"/>
          <a:stretch/>
        </p:blipFill>
        <p:spPr>
          <a:xfrm>
            <a:off x="1683945" y="2833735"/>
            <a:ext cx="8845235" cy="34584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13711" y="3465513"/>
            <a:ext cx="494923" cy="336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9316</TotalTime>
  <Words>448</Words>
  <Application>Microsoft Office PowerPoint</Application>
  <PresentationFormat>寬螢幕</PresentationFormat>
  <Paragraphs>90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DejaVu Sans</vt:lpstr>
      <vt:lpstr>微軟正黑體</vt:lpstr>
      <vt:lpstr>新細明體</vt:lpstr>
      <vt:lpstr>Arial</vt:lpstr>
      <vt:lpstr>Calibri</vt:lpstr>
      <vt:lpstr>Calibri Light</vt:lpstr>
      <vt:lpstr>Office 佈景主題</vt:lpstr>
      <vt:lpstr>1_回顧</vt:lpstr>
      <vt:lpstr>有機</vt:lpstr>
      <vt:lpstr>PowerPoint 簡報</vt:lpstr>
      <vt:lpstr>PowerPoint 簡報</vt:lpstr>
      <vt:lpstr>Google Colab介紹</vt:lpstr>
      <vt:lpstr>Colab簡介</vt:lpstr>
      <vt:lpstr>如何使用Colab</vt:lpstr>
      <vt:lpstr>如何使用Colab</vt:lpstr>
      <vt:lpstr>Colab重要功能</vt:lpstr>
      <vt:lpstr>Colab重要功能</vt:lpstr>
      <vt:lpstr>如何上傳資料至Colab</vt:lpstr>
      <vt:lpstr>如何上傳資料至Colab</vt:lpstr>
      <vt:lpstr>如何上傳資料至Colab</vt:lpstr>
      <vt:lpstr>如何從Colab下載資料</vt:lpstr>
      <vt:lpstr>Google Cloud Platform VM介紹</vt:lpstr>
      <vt:lpstr>PowerPoint 簡報</vt:lpstr>
      <vt:lpstr>PowerPoint 簡報</vt:lpstr>
      <vt:lpstr>PowerPoint 簡報</vt:lpstr>
      <vt:lpstr>自訂GPU數目、RAM大小，區域</vt:lpstr>
      <vt:lpstr>防火牆設定</vt:lpstr>
      <vt:lpstr>PowerPoint 簡報</vt:lpstr>
      <vt:lpstr>輸入密碼後，進入此畫面，就完成設定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760</cp:revision>
  <dcterms:created xsi:type="dcterms:W3CDTF">2018-04-17T05:15:45Z</dcterms:created>
  <dcterms:modified xsi:type="dcterms:W3CDTF">2019-01-03T06:29:00Z</dcterms:modified>
</cp:coreProperties>
</file>